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YARN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Yet Another Resource Manager (YARN)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IN" dirty="0" smtClean="0"/>
              <a:t>Sub-project of Hadoop 2.x </a:t>
            </a:r>
          </a:p>
          <a:p>
            <a:r>
              <a:rPr lang="en-IN" dirty="0" smtClean="0"/>
              <a:t>Hadoop2.x is YARN based architecture</a:t>
            </a:r>
          </a:p>
          <a:p>
            <a:r>
              <a:rPr lang="en-IN" dirty="0" smtClean="0"/>
              <a:t>General data processing platform, not constrained to MapReduce </a:t>
            </a:r>
          </a:p>
          <a:p>
            <a:r>
              <a:rPr lang="en-IN" dirty="0" smtClean="0"/>
              <a:t>Can run multiple applications with commonly shared resource management</a:t>
            </a:r>
          </a:p>
          <a:p>
            <a:r>
              <a:rPr lang="en-IN" dirty="0" smtClean="0"/>
              <a:t>Can be used for processing like batch, interactive, streaming, graphs , machine learning etc.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Managing resources and applications with Hadoop YARN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780430"/>
            <a:ext cx="3048000" cy="2819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808" y="3675655"/>
            <a:ext cx="647700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YARN- Idea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Splitting the </a:t>
            </a:r>
            <a:r>
              <a:rPr lang="en-IN" dirty="0" err="1" smtClean="0"/>
              <a:t>JobTracker</a:t>
            </a:r>
            <a:r>
              <a:rPr lang="en-IN" dirty="0" smtClean="0"/>
              <a:t> responsibility of resource management and Job Scheduling / Monitoring into separate daemons</a:t>
            </a:r>
          </a:p>
          <a:p>
            <a:endParaRPr lang="en-IN" dirty="0" smtClean="0"/>
          </a:p>
          <a:p>
            <a:r>
              <a:rPr lang="en-IN" dirty="0" smtClean="0"/>
              <a:t>Daemons involved are 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A global resource manager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Scheduler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Application Manager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err="1" smtClean="0"/>
              <a:t>NodeManager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Per-Application </a:t>
            </a:r>
            <a:r>
              <a:rPr lang="en-IN" dirty="0" err="1" smtClean="0"/>
              <a:t>ApplicationMaster</a:t>
            </a:r>
            <a:endParaRPr lang="en-IN" dirty="0" smtClean="0"/>
          </a:p>
          <a:p>
            <a:pPr>
              <a:buFont typeface="Wingdings" panose="05000000000000000000" pitchFamily="2" charset="2"/>
              <a:buChar char="v"/>
            </a:pPr>
            <a:endParaRPr lang="en-IN" dirty="0"/>
          </a:p>
          <a:p>
            <a:r>
              <a:rPr lang="en-IN" dirty="0" smtClean="0"/>
              <a:t>Application is job submitted to the framework – MapReduce Job</a:t>
            </a:r>
          </a:p>
          <a:p>
            <a:r>
              <a:rPr lang="en-IN" dirty="0" smtClean="0"/>
              <a:t>Container is basic unit of allocation , fine grained resource allocation across multiple resource types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Container 0 ---  2GB, 1 CPU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Container 1 --- 1 GB, 6 CPU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No fixed map/reduce slots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0129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YARN Daemons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A Global </a:t>
            </a:r>
            <a:r>
              <a:rPr lang="en-IN" dirty="0" err="1" smtClean="0"/>
              <a:t>ResourceManager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Main job is to distribute resources among various applications in the system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Scheduler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Pluggable component which decides allocation of resources to various running applications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Pure Scheduler – does not monitor or track the status of application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err="1" smtClean="0"/>
              <a:t>ApplicationManager</a:t>
            </a:r>
            <a:endParaRPr lang="en-IN" dirty="0" smtClean="0"/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Accepts the job submissions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Negotiating resources (containers) for executing the </a:t>
            </a:r>
            <a:r>
              <a:rPr lang="en-IN" dirty="0" err="1" smtClean="0"/>
              <a:t>ApplicationMaster</a:t>
            </a:r>
            <a:endParaRPr lang="en-IN" dirty="0" smtClean="0"/>
          </a:p>
          <a:p>
            <a:pPr lvl="2">
              <a:buFont typeface="Wingdings" panose="05000000000000000000" pitchFamily="2" charset="2"/>
              <a:buChar char="ü"/>
            </a:pPr>
            <a:r>
              <a:rPr lang="en-IN" dirty="0" smtClean="0"/>
              <a:t>Restarting the </a:t>
            </a:r>
            <a:r>
              <a:rPr lang="en-IN" dirty="0" err="1" smtClean="0"/>
              <a:t>ApplicationMaster</a:t>
            </a:r>
            <a:r>
              <a:rPr lang="en-IN" dirty="0" smtClean="0"/>
              <a:t> in case of failure</a:t>
            </a:r>
          </a:p>
          <a:p>
            <a:r>
              <a:rPr lang="en-IN" dirty="0" err="1" smtClean="0"/>
              <a:t>NodeManager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Per machine slave daemon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Responsible for launching the application containers for app execution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Monitors the resource usage such as memory, CPU, disk </a:t>
            </a:r>
            <a:r>
              <a:rPr lang="en-IN" dirty="0" err="1" smtClean="0"/>
              <a:t>etc</a:t>
            </a:r>
            <a:r>
              <a:rPr lang="en-IN" dirty="0" smtClean="0"/>
              <a:t>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Reports the usage of resources to global </a:t>
            </a:r>
            <a:r>
              <a:rPr lang="en-IN" dirty="0" err="1" smtClean="0"/>
              <a:t>ResourceManager</a:t>
            </a:r>
            <a:endParaRPr lang="en-IN" dirty="0" smtClean="0"/>
          </a:p>
          <a:p>
            <a:r>
              <a:rPr lang="en-IN" dirty="0" err="1" smtClean="0"/>
              <a:t>ApplicationMaster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Per application specific entity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Responsible for negotiating the resources for execution from </a:t>
            </a:r>
            <a:r>
              <a:rPr lang="en-IN" dirty="0" err="1" smtClean="0"/>
              <a:t>ResourceManager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v"/>
            </a:pPr>
            <a:r>
              <a:rPr lang="en-IN" dirty="0" smtClean="0"/>
              <a:t>Works with </a:t>
            </a:r>
            <a:r>
              <a:rPr lang="en-IN" dirty="0" err="1" smtClean="0"/>
              <a:t>NodeManager</a:t>
            </a:r>
            <a:r>
              <a:rPr lang="en-IN" dirty="0" smtClean="0"/>
              <a:t> for executing and monitoring component tasks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956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YARN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62050"/>
            <a:ext cx="9277350" cy="552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91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YARN Working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en-IN" dirty="0" smtClean="0"/>
              <a:t>Client program submits application which includes necessary specifications to launch the app-specific </a:t>
            </a:r>
            <a:r>
              <a:rPr lang="en-IN" dirty="0" err="1" smtClean="0"/>
              <a:t>ApplicationMaster</a:t>
            </a:r>
            <a:r>
              <a:rPr lang="en-IN" dirty="0" smtClean="0"/>
              <a:t> itself</a:t>
            </a:r>
          </a:p>
          <a:p>
            <a:pPr marL="342900" indent="-342900">
              <a:buAutoNum type="arabicPeriod"/>
            </a:pPr>
            <a:r>
              <a:rPr lang="en-IN" dirty="0" err="1" smtClean="0"/>
              <a:t>ResourceManager</a:t>
            </a:r>
            <a:r>
              <a:rPr lang="en-IN" dirty="0" smtClean="0"/>
              <a:t> launches the </a:t>
            </a:r>
            <a:r>
              <a:rPr lang="en-IN" dirty="0" err="1" smtClean="0"/>
              <a:t>ApplicationMaster</a:t>
            </a:r>
            <a:r>
              <a:rPr lang="en-IN" dirty="0" smtClean="0"/>
              <a:t> by assigning some container</a:t>
            </a:r>
          </a:p>
          <a:p>
            <a:pPr marL="342900" indent="-342900">
              <a:buAutoNum type="arabicPeriod"/>
            </a:pPr>
            <a:r>
              <a:rPr lang="en-IN" dirty="0" smtClean="0"/>
              <a:t>The </a:t>
            </a:r>
            <a:r>
              <a:rPr lang="en-IN" dirty="0" err="1" smtClean="0"/>
              <a:t>ApplicationMaster</a:t>
            </a:r>
            <a:r>
              <a:rPr lang="en-IN" dirty="0" smtClean="0"/>
              <a:t>, on boot-up, registers with </a:t>
            </a:r>
            <a:r>
              <a:rPr lang="en-IN" dirty="0" err="1" smtClean="0"/>
              <a:t>ResourceManager</a:t>
            </a:r>
            <a:r>
              <a:rPr lang="en-IN" dirty="0" smtClean="0"/>
              <a:t>. This helps client program to query </a:t>
            </a:r>
            <a:r>
              <a:rPr lang="en-IN" dirty="0" err="1" smtClean="0"/>
              <a:t>ResourceManager</a:t>
            </a:r>
            <a:r>
              <a:rPr lang="en-IN" dirty="0" smtClean="0"/>
              <a:t> directly for the details</a:t>
            </a:r>
          </a:p>
          <a:p>
            <a:pPr marL="342900" indent="-342900">
              <a:buAutoNum type="arabicPeriod"/>
            </a:pPr>
            <a:r>
              <a:rPr lang="en-IN" dirty="0" smtClean="0"/>
              <a:t>During the normal course, </a:t>
            </a:r>
            <a:r>
              <a:rPr lang="en-IN" dirty="0" err="1" smtClean="0"/>
              <a:t>ApplicationMaster</a:t>
            </a:r>
            <a:r>
              <a:rPr lang="en-IN" dirty="0" smtClean="0"/>
              <a:t> negotiates appropriate resource containers via resource-request protocol</a:t>
            </a:r>
          </a:p>
          <a:p>
            <a:pPr marL="342900" indent="-342900">
              <a:buAutoNum type="arabicPeriod"/>
            </a:pPr>
            <a:r>
              <a:rPr lang="en-IN" dirty="0" smtClean="0"/>
              <a:t>On successful container allocations, </a:t>
            </a:r>
            <a:r>
              <a:rPr lang="en-IN" dirty="0" err="1" smtClean="0"/>
              <a:t>ApplicationMaster</a:t>
            </a:r>
            <a:r>
              <a:rPr lang="en-IN" dirty="0" smtClean="0"/>
              <a:t> launches the container by providing container launch specification to </a:t>
            </a:r>
            <a:r>
              <a:rPr lang="en-IN" dirty="0" err="1" smtClean="0"/>
              <a:t>NodeManager</a:t>
            </a:r>
            <a:endParaRPr lang="en-IN" dirty="0" smtClean="0"/>
          </a:p>
          <a:p>
            <a:pPr marL="342900" indent="-342900">
              <a:buAutoNum type="arabicPeriod"/>
            </a:pPr>
            <a:r>
              <a:rPr lang="en-IN" dirty="0" err="1" smtClean="0"/>
              <a:t>NodeManager</a:t>
            </a:r>
            <a:r>
              <a:rPr lang="en-IN" dirty="0" smtClean="0"/>
              <a:t> executes application code and provides necessary information such as progress, status to its </a:t>
            </a:r>
            <a:r>
              <a:rPr lang="en-IN" dirty="0" err="1" smtClean="0"/>
              <a:t>ApplicationMaster</a:t>
            </a:r>
            <a:r>
              <a:rPr lang="en-IN" dirty="0" smtClean="0"/>
              <a:t> via app-specific protocol</a:t>
            </a:r>
          </a:p>
          <a:p>
            <a:pPr marL="342900" indent="-342900">
              <a:buAutoNum type="arabicPeriod"/>
            </a:pPr>
            <a:r>
              <a:rPr lang="en-IN" dirty="0" smtClean="0"/>
              <a:t>During the application </a:t>
            </a:r>
            <a:r>
              <a:rPr lang="en-IN" err="1" smtClean="0"/>
              <a:t>execution</a:t>
            </a:r>
            <a:r>
              <a:rPr lang="en-IN" smtClean="0"/>
              <a:t>, client </a:t>
            </a:r>
            <a:r>
              <a:rPr lang="en-IN" dirty="0" smtClean="0"/>
              <a:t>that submitted the job directly communicates with the </a:t>
            </a:r>
            <a:r>
              <a:rPr lang="en-IN" dirty="0" err="1" smtClean="0"/>
              <a:t>ApplicationMaster</a:t>
            </a:r>
            <a:r>
              <a:rPr lang="en-IN" dirty="0" smtClean="0"/>
              <a:t> to get status, progress updates</a:t>
            </a:r>
          </a:p>
          <a:p>
            <a:pPr marL="342900" indent="-342900">
              <a:buAutoNum type="arabicPeriod"/>
            </a:pPr>
            <a:r>
              <a:rPr lang="en-IN" dirty="0" smtClean="0"/>
              <a:t>Once the application has been processed completely, </a:t>
            </a:r>
            <a:r>
              <a:rPr lang="en-IN" dirty="0" err="1" smtClean="0"/>
              <a:t>ApplicationMaster</a:t>
            </a:r>
            <a:r>
              <a:rPr lang="en-IN" dirty="0" smtClean="0"/>
              <a:t> deregisters with the Resource Manager and shuts down, allowing its container to be repurposed.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146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10668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</a:t>
            </a:r>
          </a:p>
          <a:p>
            <a:r>
              <a:rPr lang="en-US" dirty="0" smtClean="0"/>
              <a:t>Big Data and Analytics by Acharya, </a:t>
            </a:r>
            <a:r>
              <a:rPr lang="en-US" dirty="0" err="1" smtClean="0"/>
              <a:t>Chellappan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3198</TotalTime>
  <Words>416</Words>
  <Application>Microsoft Office PowerPoint</Application>
  <PresentationFormat>Widescreen</PresentationFormat>
  <Paragraphs>57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YARN</vt:lpstr>
      <vt:lpstr>Yet Another Resource Manager (YARN)</vt:lpstr>
      <vt:lpstr>YARN- Idea</vt:lpstr>
      <vt:lpstr>YARN Daemons</vt:lpstr>
      <vt:lpstr>YARN Architecture</vt:lpstr>
      <vt:lpstr>YARN Working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2020-03-15T01:19:27Z</dcterms:modified>
</cp:coreProperties>
</file>

<file path=docProps/thumbnail.jpeg>
</file>